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Рынок и его исследование. Конкурентное поведение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Предпринимательство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Лекция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Что такое рынок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Форма связей предпринимателей и потребителей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Купля-продажа товаров, работ, услуг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Согласие, эквивалентность, конкуренция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2/14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Функции рынка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Ценообразующая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Стимулирующая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Распределительная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3/14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Спрос и предложение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Спрос: сколько купят за приемлемую цену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Предложение: сколько готовы продать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Их встреча даёт равновесную цену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4/14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Эластичность спроса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Чувствительность спроса к цене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Спрос меняется быстрее цены: высокая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Медленнее цены: низкая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5/14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Три фактора эластичности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Товары-заменители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Доля затрат в бюджете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Время после изменения цены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6/14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Маркетинг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Изучение рынка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Затем производство и сбыт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Сначала рынок, потом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7/14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Маркетинг-микс 4P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Цена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Продукт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Место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Продвижение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8/14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Стратегии по Портеру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Минимизация издержек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Дифференциация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9/14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Конкурентное преимущество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Высокая компетенция организации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Помогает привлекать и удерживать клиентов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Нет преимущества: уход с рынка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10/14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Пять конкурентных сил (1)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Соперничество продавцов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Товары-заменители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Новые конкуренты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11/14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Пять конкурентных сил (2)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Власть поставщиков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Власть покупателей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Оценить риски до входа в отрасль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12/14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Антимонопольное регулирование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Защита конкуренции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Ограничение монополизации рынка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Рынок без конкуренции не работает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13/14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106424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4400" b="1">
                <a:solidFill>
                  <a:srgbClr val="FFD700"/>
                </a:solidFill>
                <a:latin typeface="Arial Black"/>
              </a:rPr>
              <a:t>Выводы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920240"/>
            <a:ext cx="106984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Сначала изучи рынок и потребителя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Выбери стратегию и 4P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Найди своё преимущество</a:t>
            </a:r>
          </a:p>
          <a:p>
            <a:pPr>
              <a:spcAft>
                <a:spcPts val="1800"/>
              </a:spcAft>
            </a:pPr>
            <a:r>
              <a:rPr sz="3600">
                <a:solidFill>
                  <a:srgbClr val="FFFFFF"/>
                </a:solidFill>
                <a:latin typeface="Arial Black"/>
              </a:rPr>
              <a:t>• Оцени пять сил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2179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FFFFFF"/>
                </a:solidFill>
                <a:latin typeface="Arial"/>
              </a:rPr>
              <a:t>Источник: видеолекция 9xFv_IH00DE · 14/14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