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Миссия, видение, цели и стратегия. Ресурсы и риски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Предпринимательство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Лекция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Миссия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Смысл существования организации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Какое место фирма хочет занимать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Ценность для клиента, а не только деньги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2/15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Видение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Представление о будущем рынка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Горизонт: 5, 10, 20 лет и более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Кто это делает: визионер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3/15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Миссия и видение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Видение: каким станет мир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Миссия: какое место займёт фирма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4/15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Реактивное и проактивное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Реактивное: реагируем после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Проактивное: готовимся заранее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5/15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Иерархия целей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Миссия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Стратегические цели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Цели подразделений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Задачи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Разделение: декомпозиция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6/15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Требования к цели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Конкретная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Измеримая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Достижимая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Непротиворечивая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Определённая во времени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7/15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Стратегия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Общий путь к целям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Цель: точка назначения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Стратегия: дорога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8/15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Где мы и кто 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Где мы: внешняя среда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Кто мы: внутренние возможности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9/15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Компетенции и ценности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Компетенции: что умеем лучше всего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Ценности: что считаем допустимым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10/15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Ресурсы фирмы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Материальные: деньги, здания, сырьё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Человеческие: знания, опыт, навыки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Синергия команды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11/15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Предпринимательский риск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Что может произойти?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Какова вероятность?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Какие потери?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12/15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Управление рисками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Игнорирование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Планирование (резерв)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Минимизация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Ликвидация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13/15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Виды рисков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Производственный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Коммерческий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Финансовый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Инвестиционный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Рыночный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14/15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D700"/>
                </a:solidFill>
                <a:latin typeface="Arial Black"/>
              </a:rPr>
              <a:t>Итоговая схема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Видение → Миссия → Цели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Стратегия → Ресурсы</a:t>
            </a:r>
          </a:p>
          <a:p>
            <a:pPr>
              <a:spcAft>
                <a:spcPts val="1600"/>
              </a:spcAft>
            </a:pPr>
            <a:r>
              <a:rPr sz="3400">
                <a:solidFill>
                  <a:srgbClr val="FFFFFF"/>
                </a:solidFill>
                <a:latin typeface="Arial Black"/>
              </a:rPr>
              <a:t>• Риски → Управление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Лекция 3 · 15/15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